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7BD6-9F68-64E6-63B2-A2EAED7C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56964-57A4-781E-2188-9B384C89D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1926E-B4C3-F037-6232-512B2FE6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F97BF-ED29-83C7-FFE5-BB193C15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796D-B694-4639-F963-49101D4A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D9A3-0D2C-B068-6B09-AFF321DC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BA225-30CA-1C93-02F2-1FFD96B64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8E399-340C-7B82-53D9-D3941B88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C7809-D034-BAAF-419C-D2405AB6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3D9DF-2F3B-867F-467B-9EBE5B8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97A099-51FB-D29C-571F-44F3196CC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B99C0-A527-2624-DCD4-99E9074E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638BF-D175-EA61-6BF9-A3616AD5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591F7-4E1C-0D7F-0494-57442C96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F9165-035E-4507-20AD-CCA30AC2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7DB6-FD16-CFA0-26F0-DE543032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A5E0-36A1-819A-631C-AEC430409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2F524-67DA-7097-822E-78315DE9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CEB0-2EDD-5E7A-3F18-37F289C7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5A0B7-3135-ED4F-BD79-65EF8584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C437-45FF-16C2-7578-C6E98078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5066-2DAB-7BAB-B756-3B29610E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8F63-FB24-267C-D067-5F879E65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2F89-8820-9524-E779-18632F23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2E58-F87C-B34D-27AD-657060BD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9CFA-3251-1F74-9279-2F23D057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13A1F-53EC-8A44-EF04-92532F4C6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11999-8850-984D-14A7-991D430C1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080A4-149B-805C-DD08-FCB32BA7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DF209-4412-6A01-9395-E71AB181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81FB-433B-CAA2-7351-01DC419A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65F6-FDC9-6565-1738-AB53A63F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337-21EA-8F3C-8122-C107EDC4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7DAEB-AC20-9A6A-5AEF-B8A6B4DCE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1A259-284C-5B0C-5B0D-1163B1D58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98250-BF81-682B-C617-CA6AAEEAD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48BA13-1F55-43F9-E01E-F5F65351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10728-73E9-3985-8A9A-5687A48F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5D53E6-E665-F10E-9B96-D554462B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B474-C374-EA1B-5A0B-7F839C88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97DF7-398F-06A6-529C-0312E05B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DC5BA-7D62-3AB0-7190-2AD24BAF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F5E6D-B69C-BE59-7C3A-D80FB30A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CDC93-2D4D-8155-C175-490E172B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E0CBD-1537-3BDD-B03E-6CF31919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14F3C-6D61-310A-8F6E-926FFFC8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57FA-952C-64C1-55DC-52FDCBD9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C41BA-5BFD-99EF-00D2-989AD121F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A5471-C5E8-149B-1D62-E133F6A3A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0F045-AD0D-8B51-1E5F-BEE68555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873D7-218F-36D8-5BD6-9EA43BD1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18660-A2C7-952E-BDA3-5C56C3E3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12C6-4DFA-01AC-D0A8-F268CEAA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BDB5B-ABFE-F1F1-8AF1-38505AB4E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E735D-89AE-1098-002A-1082A7D02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F24F8-A9C1-EB3A-A1BC-7CA86DDE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34944-7F4D-56B7-833D-181B5993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28F9-B7BA-DAD1-4935-1AFB66BE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2BAB2-DBAC-6420-0203-C045E067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226E7-1474-1C50-F2F7-D510B290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A861B-2166-FC14-BE69-F8E1C270A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810C8-5130-428C-97EF-36D04FBA5371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99C63-894F-FE5F-4A19-350E86C9A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F4CB2-BEA2-363E-C677-BDD9A9034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D47629-0601-4C07-9C45-A56F142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0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555E3D0-2590-1A85-91C7-45C5491444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21DEB59C-CB53-DD94-C421-6C5A6F8858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90A0086E-32EE-89E7-3CA6-E3294EFFD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1B80F2E-C4BB-61DA-C7C8-8ECBCC904D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28523B92-5F7C-BDD6-E93F-0FD0B30CC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20146BD3-1A09-1A87-3699-EE4F01011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9496C5F8-70B9-BB95-E8B5-6AF1100D7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FD9C4BE4-F251-172D-DED5-C17A2FB46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406EBC6F-2D82-8F84-8094-CB7683EB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70CE61F-133C-B108-0BD8-0D3C6E6D8E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9E2DB2EB-AC96-1F51-7FBC-031C4F96B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3</cp:revision>
  <dcterms:created xsi:type="dcterms:W3CDTF">2025-08-28T18:59:05Z</dcterms:created>
  <dcterms:modified xsi:type="dcterms:W3CDTF">2025-08-29T22:07:58Z</dcterms:modified>
</cp:coreProperties>
</file>